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1" r:id="rId26"/>
    <p:sldId id="29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78141" autoAdjust="0"/>
  </p:normalViewPr>
  <p:slideViewPr>
    <p:cSldViewPr snapToGrid="0">
      <p:cViewPr varScale="1">
        <p:scale>
          <a:sx n="104" d="100"/>
          <a:sy n="104" d="100"/>
        </p:scale>
        <p:origin x="878" y="-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설계와 프로그래밍은 </a:t>
            </a:r>
            <a:r>
              <a:rPr lang="en-US" altLang="ko-KR" dirty="0"/>
              <a:t>MVVM </a:t>
            </a:r>
            <a:r>
              <a:rPr lang="ko-KR" altLang="en-US" dirty="0"/>
              <a:t>패턴을 중시하며 설계 하였고 </a:t>
            </a:r>
            <a:endParaRPr lang="en-US" altLang="ko-KR" dirty="0"/>
          </a:p>
          <a:p>
            <a:r>
              <a:rPr lang="en-US" altLang="ko-KR" dirty="0"/>
              <a:t>Service </a:t>
            </a:r>
            <a:r>
              <a:rPr lang="ko-KR" altLang="en-US" dirty="0"/>
              <a:t>클래스를 만들어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비대를</a:t>
            </a:r>
            <a:r>
              <a:rPr lang="ko-KR" altLang="en-US" dirty="0"/>
              <a:t> 방지하고 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과  </a:t>
            </a:r>
            <a:r>
              <a:rPr lang="en-US" altLang="ko-KR" dirty="0"/>
              <a:t>View </a:t>
            </a:r>
            <a:r>
              <a:rPr lang="ko-KR" altLang="en-US" dirty="0"/>
              <a:t>의 결합도를 감소 하는 것을 지향하였습니다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클래스에는 데이터를 정의하고 있으며 파일 선택 시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파싱과 </a:t>
            </a:r>
            <a:r>
              <a:rPr lang="en-US" altLang="ko-KR" dirty="0"/>
              <a:t>Tiff </a:t>
            </a:r>
            <a:r>
              <a:rPr lang="ko-KR" altLang="en-US" dirty="0"/>
              <a:t>이미지 접근을 제외하면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디펙</a:t>
            </a:r>
            <a:r>
              <a:rPr lang="ko-KR" altLang="en-US" dirty="0"/>
              <a:t>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다이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웨이퍼 </a:t>
            </a:r>
            <a:r>
              <a:rPr lang="ko-KR" altLang="en-US" dirty="0" err="1"/>
              <a:t>인포는</a:t>
            </a:r>
            <a:r>
              <a:rPr lang="ko-KR" altLang="en-US" dirty="0"/>
              <a:t> </a:t>
            </a:r>
            <a:r>
              <a:rPr lang="ko-KR" altLang="en-US" dirty="0" err="1"/>
              <a:t>클라프</a:t>
            </a:r>
            <a:r>
              <a:rPr lang="ko-KR" altLang="en-US" dirty="0"/>
              <a:t> 데이터를 포함 관계로 가지고 있으며 </a:t>
            </a:r>
            <a:r>
              <a:rPr lang="en-US" altLang="ko-KR" dirty="0"/>
              <a:t>Aggregation</a:t>
            </a:r>
            <a:r>
              <a:rPr lang="ko-KR" altLang="en-US" dirty="0"/>
              <a:t> 관계를 갖습니다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클래스를 활용하여서 </a:t>
            </a:r>
            <a:r>
              <a:rPr lang="ko-KR" altLang="en-US" dirty="0" err="1"/>
              <a:t>뷰모델에</a:t>
            </a:r>
            <a:r>
              <a:rPr lang="ko-KR" altLang="en-US" dirty="0"/>
              <a:t> </a:t>
            </a:r>
            <a:r>
              <a:rPr lang="ko-KR" altLang="en-US" dirty="0" err="1"/>
              <a:t>비대를</a:t>
            </a:r>
            <a:r>
              <a:rPr lang="ko-KR" altLang="en-US" dirty="0"/>
              <a:t> 막고 관심사 분리 원칙을 지킬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서비스와 모델로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File List Viewer </a:t>
            </a:r>
            <a:r>
              <a:rPr lang="ko-KR" altLang="en-US" dirty="0"/>
              <a:t>에서 </a:t>
            </a:r>
            <a:r>
              <a:rPr lang="en-US" altLang="ko-KR" dirty="0"/>
              <a:t>.001 </a:t>
            </a:r>
            <a:r>
              <a:rPr lang="ko-KR" altLang="en-US" dirty="0"/>
              <a:t>또는 </a:t>
            </a:r>
            <a:r>
              <a:rPr lang="en-US" altLang="ko-KR" dirty="0"/>
              <a:t>.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확장자 선택 시 </a:t>
            </a:r>
            <a:endParaRPr lang="en-US" altLang="ko-KR" dirty="0"/>
          </a:p>
          <a:p>
            <a:r>
              <a:rPr lang="ko-KR" altLang="en-US" dirty="0" err="1"/>
              <a:t>파싱하여</a:t>
            </a:r>
            <a:r>
              <a:rPr lang="ko-KR" altLang="en-US" dirty="0"/>
              <a:t> </a:t>
            </a:r>
            <a:r>
              <a:rPr lang="en-US" altLang="ko-KR" dirty="0"/>
              <a:t>Defect Info Viewer </a:t>
            </a:r>
            <a:r>
              <a:rPr lang="ko-KR" altLang="en-US" dirty="0"/>
              <a:t>와 </a:t>
            </a:r>
            <a:r>
              <a:rPr lang="en-US" altLang="ko-KR" dirty="0"/>
              <a:t>Wafer map, Defect Image </a:t>
            </a:r>
            <a:r>
              <a:rPr lang="ko-KR" altLang="en-US" dirty="0"/>
              <a:t>등에서 접근 가능하게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Defect </a:t>
            </a:r>
            <a:r>
              <a:rPr lang="ko-KR" altLang="en-US" dirty="0"/>
              <a:t>간 이동과 </a:t>
            </a:r>
            <a:r>
              <a:rPr lang="en-US" altLang="ko-KR" dirty="0"/>
              <a:t>Die </a:t>
            </a:r>
            <a:r>
              <a:rPr lang="ko-KR" altLang="en-US" dirty="0"/>
              <a:t>내 </a:t>
            </a:r>
            <a:r>
              <a:rPr lang="en-US" altLang="ko-KR" dirty="0"/>
              <a:t>Defect </a:t>
            </a:r>
            <a:r>
              <a:rPr lang="ko-KR" altLang="en-US" dirty="0"/>
              <a:t>이동 구현을 마친 상태입니다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Defect </a:t>
            </a:r>
            <a:r>
              <a:rPr lang="ko-KR" altLang="en-US" dirty="0"/>
              <a:t>정보만 다룰 것으로 생각하여 일반 </a:t>
            </a:r>
            <a:r>
              <a:rPr lang="en-US" altLang="ko-KR" dirty="0"/>
              <a:t>Die </a:t>
            </a:r>
            <a:r>
              <a:rPr lang="ko-KR" altLang="en-US" dirty="0"/>
              <a:t>를 고려하지 않고</a:t>
            </a:r>
            <a:endParaRPr lang="en-US" altLang="ko-KR" dirty="0"/>
          </a:p>
          <a:p>
            <a:r>
              <a:rPr lang="en-US" altLang="ko-KR" dirty="0"/>
              <a:t>Defect ID </a:t>
            </a:r>
            <a:r>
              <a:rPr lang="ko-KR" altLang="en-US" dirty="0"/>
              <a:t>기반으로 </a:t>
            </a:r>
            <a:endParaRPr lang="en-US" altLang="ko-KR" dirty="0"/>
          </a:p>
          <a:p>
            <a:r>
              <a:rPr lang="ko-KR" altLang="en-US" dirty="0" err="1"/>
              <a:t>다이간</a:t>
            </a:r>
            <a:r>
              <a:rPr lang="ko-KR" altLang="en-US" dirty="0"/>
              <a:t> 이동은 아직 구현하지 못하였습니다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지난 과제에서 사용한 </a:t>
            </a:r>
            <a:r>
              <a:rPr lang="en-US" altLang="ko-KR" dirty="0"/>
              <a:t>WPF Behavior </a:t>
            </a:r>
            <a:r>
              <a:rPr lang="ko-KR" altLang="en-US" dirty="0"/>
              <a:t>를 활용하여서 이미지 스케일 변환과 측정을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Refresh </a:t>
            </a:r>
            <a:r>
              <a:rPr lang="ko-KR" altLang="en-US" dirty="0"/>
              <a:t>버튼으로 폴더와 파일 </a:t>
            </a:r>
            <a:r>
              <a:rPr lang="en-US" altLang="ko-KR" dirty="0"/>
              <a:t>path </a:t>
            </a:r>
            <a:r>
              <a:rPr lang="ko-KR" altLang="en-US" dirty="0"/>
              <a:t>를 초기화 하였는데 어떤 </a:t>
            </a:r>
            <a:r>
              <a:rPr lang="ko-KR" altLang="en-US" dirty="0" err="1"/>
              <a:t>쓰임인지는</a:t>
            </a:r>
            <a:r>
              <a:rPr lang="ko-KR" altLang="en-US" dirty="0"/>
              <a:t> 잘 모르겠습니다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</a:t>
            </a:r>
            <a:r>
              <a:rPr lang="en-US" altLang="ko-KR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커맨드로 폴더와 파일 노드</a:t>
            </a:r>
            <a:r>
              <a:rPr lang="en-US" altLang="ko-KR" dirty="0"/>
              <a:t>-path </a:t>
            </a:r>
            <a:r>
              <a:rPr lang="ko-KR" altLang="en-US" dirty="0"/>
              <a:t>가 초기화 되는 로직이 존재 해서 </a:t>
            </a:r>
            <a:endParaRPr lang="en-US" altLang="ko-KR" dirty="0"/>
          </a:p>
          <a:p>
            <a:r>
              <a:rPr lang="ko-KR" altLang="en-US" dirty="0"/>
              <a:t>단순히 폴더열기와 파일 노드 관련은 </a:t>
            </a:r>
            <a:r>
              <a:rPr lang="ko-KR" altLang="en-US" dirty="0" err="1"/>
              <a:t>아니락</a:t>
            </a:r>
            <a:r>
              <a:rPr lang="ko-KR" altLang="en-US" dirty="0"/>
              <a:t> </a:t>
            </a:r>
            <a:r>
              <a:rPr lang="ko-KR" altLang="en-US" dirty="0" err="1"/>
              <a:t>ㅗ생각합니다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추가 사항과 </a:t>
            </a:r>
            <a:endParaRPr lang="en-US" altLang="ko-KR" dirty="0"/>
          </a:p>
          <a:p>
            <a:r>
              <a:rPr lang="ko-KR" altLang="en-US" dirty="0"/>
              <a:t>알고리즘 개선 사항으로 나누어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추가 구현이 필요한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ko-KR" altLang="en-US" dirty="0" err="1"/>
              <a:t>다이간</a:t>
            </a:r>
            <a:r>
              <a:rPr lang="ko-KR" altLang="en-US" dirty="0"/>
              <a:t> 이동입니다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웨이퍼 </a:t>
            </a:r>
            <a:r>
              <a:rPr lang="ko-KR" altLang="en-US" dirty="0" err="1"/>
              <a:t>맵을</a:t>
            </a:r>
            <a:r>
              <a:rPr lang="ko-KR" altLang="en-US" dirty="0"/>
              <a:t> 구현 뒤에 잦은 충돌과 버그가 있어서 다른 </a:t>
            </a:r>
            <a:r>
              <a:rPr lang="en-US" altLang="ko-KR" dirty="0"/>
              <a:t>Logic </a:t>
            </a:r>
            <a:r>
              <a:rPr lang="ko-KR" altLang="en-US" dirty="0"/>
              <a:t>처리와 동기화 하기 힘들어 현재 구현을 미룬 상태입니다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자료 공유에 있어 </a:t>
            </a:r>
            <a:r>
              <a:rPr lang="en-US" altLang="ko-KR" dirty="0"/>
              <a:t>Robust </a:t>
            </a:r>
            <a:r>
              <a:rPr lang="ko-KR" altLang="en-US" dirty="0"/>
              <a:t>한 방식으로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기능 추가사항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레이아웃은 이미지를 참고 하여 크게 </a:t>
            </a:r>
            <a:r>
              <a:rPr lang="en-US" altLang="ko-KR" dirty="0"/>
              <a:t>4</a:t>
            </a:r>
            <a:r>
              <a:rPr lang="ko-KR" altLang="en-US" dirty="0"/>
              <a:t>개의 뷰어로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상단부터 </a:t>
            </a:r>
            <a:endParaRPr lang="en-US" altLang="ko-KR" dirty="0"/>
          </a:p>
          <a:p>
            <a:r>
              <a:rPr lang="en-US" altLang="ko-KR" dirty="0"/>
              <a:t>Wafer Map Viewer</a:t>
            </a:r>
          </a:p>
          <a:p>
            <a:r>
              <a:rPr lang="en-US" altLang="ko-KR" dirty="0"/>
              <a:t>File List Viewer</a:t>
            </a:r>
          </a:p>
          <a:p>
            <a:r>
              <a:rPr lang="en-US" altLang="ko-KR" dirty="0"/>
              <a:t>Defect Image Viewer</a:t>
            </a:r>
          </a:p>
          <a:p>
            <a:r>
              <a:rPr lang="en-US" altLang="ko-KR" dirty="0"/>
              <a:t>Defect Info Viewer</a:t>
            </a:r>
          </a:p>
          <a:p>
            <a:r>
              <a:rPr lang="ko-KR" altLang="en-US" dirty="0"/>
              <a:t>등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명세서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첫번째로 사용자가 조작할 파일 관리 및 조회인 </a:t>
            </a:r>
            <a:r>
              <a:rPr lang="en-US" altLang="ko-KR" dirty="0"/>
              <a:t>File List Viewer </a:t>
            </a:r>
            <a:r>
              <a:rPr lang="ko-KR" altLang="en-US" dirty="0"/>
              <a:t>입니다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</a:t>
            </a:r>
            <a:r>
              <a:rPr lang="en-US" altLang="ko-KR" b="1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를 통해 </a:t>
            </a:r>
            <a:r>
              <a:rPr lang="ko-KR" altLang="en-US" b="1" dirty="0"/>
              <a:t>로컬 시스템의 특정 폴더에 접근 할 수 있습</a:t>
            </a:r>
            <a:r>
              <a:rPr lang="ko-KR" altLang="en-US" dirty="0"/>
              <a:t>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둘째 폴더 선택 시 폴더 노드에 자식 노드로 폴더가 있다면 </a:t>
            </a:r>
            <a:r>
              <a:rPr lang="en-US" altLang="ko-KR" b="1" dirty="0"/>
              <a:t>File</a:t>
            </a:r>
            <a:r>
              <a:rPr lang="en-US" altLang="ko-KR" dirty="0"/>
              <a:t> </a:t>
            </a:r>
            <a:r>
              <a:rPr lang="en-US" altLang="ko-KR" b="1" dirty="0"/>
              <a:t>List</a:t>
            </a:r>
            <a:r>
              <a:rPr lang="en-US" altLang="ko-KR" dirty="0"/>
              <a:t> </a:t>
            </a:r>
            <a:r>
              <a:rPr lang="en-US" altLang="ko-KR" b="1" dirty="0"/>
              <a:t>Viewer</a:t>
            </a:r>
            <a:r>
              <a:rPr lang="en-US" altLang="ko-KR" dirty="0"/>
              <a:t> </a:t>
            </a:r>
            <a:r>
              <a:rPr lang="ko-KR" altLang="en-US" dirty="0"/>
              <a:t>폴더 목록에 </a:t>
            </a:r>
            <a:r>
              <a:rPr lang="en-US" altLang="ko-KR" dirty="0"/>
              <a:t>Tree View </a:t>
            </a:r>
            <a:r>
              <a:rPr lang="ko-KR" altLang="en-US" dirty="0"/>
              <a:t>형태로 표시 되어야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셋 째 특정 폴더 선택 시 해당 폴더 내 파일이 있다면 </a:t>
            </a:r>
            <a:r>
              <a:rPr lang="ko-KR" altLang="en-US" b="1" dirty="0"/>
              <a:t>폴더 </a:t>
            </a:r>
            <a:r>
              <a:rPr lang="en-US" altLang="ko-KR" b="1" dirty="0"/>
              <a:t>Tree Viewer </a:t>
            </a:r>
            <a:r>
              <a:rPr lang="ko-KR" altLang="en-US" b="1" dirty="0"/>
              <a:t>우측에 리스트로 표시</a:t>
            </a:r>
            <a:r>
              <a:rPr lang="ko-KR" altLang="en-US" dirty="0"/>
              <a:t>되어야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넷 째 사용자가 파일 목록에서 </a:t>
            </a:r>
            <a:r>
              <a:rPr lang="en-US" altLang="ko-KR" b="1" dirty="0" err="1"/>
              <a:t>Klarf</a:t>
            </a:r>
            <a:r>
              <a:rPr lang="en-US" altLang="ko-KR" b="1" dirty="0"/>
              <a:t> </a:t>
            </a:r>
            <a:r>
              <a:rPr lang="ko-KR" altLang="en-US" b="1" dirty="0"/>
              <a:t>파일을 선택하면 해당 파일에 읽고 </a:t>
            </a:r>
            <a:r>
              <a:rPr lang="ko-KR" altLang="en-US" b="1" dirty="0" err="1"/>
              <a:t>파싱해야</a:t>
            </a:r>
            <a:r>
              <a:rPr lang="ko-KR" altLang="en-US" b="1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다음으로 </a:t>
            </a:r>
            <a:r>
              <a:rPr lang="ko-KR" altLang="en-US" b="1" dirty="0"/>
              <a:t>상태 바를 통해서 파싱 진행률을 사용자에게 제공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</a:t>
            </a:r>
            <a:r>
              <a:rPr lang="en-US" altLang="ko-KR" dirty="0"/>
              <a:t>Refresh </a:t>
            </a:r>
            <a:r>
              <a:rPr lang="ko-KR" altLang="en-US" dirty="0"/>
              <a:t>버튼을 통해 </a:t>
            </a:r>
            <a:r>
              <a:rPr lang="ko-KR" altLang="en-US" b="1" dirty="0" err="1"/>
              <a:t>파싱된</a:t>
            </a:r>
            <a:r>
              <a:rPr lang="ko-KR" altLang="en-US" b="1" dirty="0"/>
              <a:t> 정보 및 폴더를 초기화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마지막으로 사용자는 </a:t>
            </a:r>
            <a:r>
              <a:rPr lang="en-US" altLang="ko-KR" dirty="0"/>
              <a:t>Save all Image </a:t>
            </a:r>
            <a:r>
              <a:rPr lang="ko-KR" altLang="en-US" dirty="0"/>
              <a:t>를 통해 </a:t>
            </a:r>
            <a:r>
              <a:rPr lang="en-US" altLang="ko-KR" dirty="0"/>
              <a:t>Tiff </a:t>
            </a:r>
            <a:r>
              <a:rPr lang="ko-KR" altLang="en-US" dirty="0"/>
              <a:t>파일을 저장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Wafer Map Viewer 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첫번째로 </a:t>
            </a:r>
            <a:r>
              <a:rPr lang="ko-KR" altLang="en-US" dirty="0" err="1"/>
              <a:t>파싱된</a:t>
            </a:r>
            <a:r>
              <a:rPr lang="ko-KR" altLang="en-US" dirty="0"/>
              <a:t> 파일을 기반으로 </a:t>
            </a:r>
            <a:r>
              <a:rPr lang="en-US" altLang="ko-KR" dirty="0"/>
              <a:t>Wafer Map </a:t>
            </a:r>
            <a:r>
              <a:rPr lang="ko-KR" altLang="en-US" dirty="0"/>
              <a:t>을 시각적으로 </a:t>
            </a:r>
            <a:r>
              <a:rPr lang="ko-KR" altLang="en-US" dirty="0" err="1"/>
              <a:t>랜더링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각</a:t>
            </a:r>
            <a:endParaRPr lang="en-US" altLang="ko-KR" dirty="0"/>
          </a:p>
          <a:p>
            <a:r>
              <a:rPr lang="en-US" altLang="ko-KR" dirty="0"/>
              <a:t>Die</a:t>
            </a:r>
            <a:r>
              <a:rPr lang="ko-KR" altLang="en-US" dirty="0"/>
              <a:t> 는 좌표를 기반으로 상대적 좌표로 변환하여 배치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두번째 하나 이상의 </a:t>
            </a:r>
            <a:r>
              <a:rPr lang="en-US" altLang="ko-KR" dirty="0"/>
              <a:t>Defect </a:t>
            </a:r>
            <a:r>
              <a:rPr lang="ko-KR" altLang="en-US" dirty="0"/>
              <a:t>를 포함하는 </a:t>
            </a:r>
            <a:r>
              <a:rPr lang="en-US" altLang="ko-KR" dirty="0"/>
              <a:t>Die</a:t>
            </a:r>
            <a:r>
              <a:rPr lang="ko-KR" altLang="en-US" dirty="0"/>
              <a:t>는 정상 </a:t>
            </a:r>
            <a:r>
              <a:rPr lang="en-US" altLang="ko-KR" dirty="0"/>
              <a:t>Die</a:t>
            </a:r>
            <a:r>
              <a:rPr lang="ko-KR" altLang="en-US" dirty="0"/>
              <a:t>와 명확히 구분되도록 강조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사용자가 마우스로 특정 </a:t>
            </a:r>
            <a:r>
              <a:rPr lang="en-US" altLang="ko-KR" dirty="0"/>
              <a:t>Die</a:t>
            </a:r>
            <a:r>
              <a:rPr lang="ko-KR" altLang="en-US" dirty="0"/>
              <a:t>를 선택하면 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Defect Image Viewer</a:t>
            </a:r>
            <a:r>
              <a:rPr lang="ko-KR" altLang="en-US" dirty="0"/>
              <a:t>와 </a:t>
            </a:r>
            <a:r>
              <a:rPr lang="en-US" altLang="ko-KR" dirty="0"/>
              <a:t>Info Viewer </a:t>
            </a:r>
            <a:r>
              <a:rPr lang="ko-KR" altLang="en-US" dirty="0"/>
              <a:t>에 해당되는 </a:t>
            </a:r>
            <a:r>
              <a:rPr lang="en-US" altLang="ko-KR" dirty="0"/>
              <a:t>Defect </a:t>
            </a:r>
            <a:r>
              <a:rPr lang="ko-KR" altLang="en-US" dirty="0"/>
              <a:t>이미지와 정보를 제공하도록 동기화 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Defect Info Viewer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첫번째로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en-US" altLang="ko-KR" dirty="0"/>
              <a:t>Defect </a:t>
            </a:r>
            <a:r>
              <a:rPr lang="ko-KR" altLang="en-US" dirty="0"/>
              <a:t>정보를 리스트 형태로 출력합니다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다음으로 리스트 뷰어에서 사용자가 마우스 클릭으로 특정 </a:t>
            </a:r>
            <a:r>
              <a:rPr lang="en-US" altLang="ko-KR" dirty="0"/>
              <a:t>Defect </a:t>
            </a:r>
            <a:r>
              <a:rPr lang="ko-KR" altLang="en-US" dirty="0"/>
              <a:t>항목을 선택할 수 </a:t>
            </a:r>
            <a:r>
              <a:rPr lang="ko-KR" altLang="en-US" dirty="0" err="1"/>
              <a:t>있어야하며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	Wafer Viewer </a:t>
            </a:r>
            <a:r>
              <a:rPr lang="ko-KR" altLang="en-US" dirty="0"/>
              <a:t>와 마찬가지로 </a:t>
            </a:r>
            <a:r>
              <a:rPr lang="en-US" altLang="ko-KR" dirty="0" err="1"/>
              <a:t>ImageViewer</a:t>
            </a:r>
            <a:r>
              <a:rPr lang="ko-KR" altLang="en-US" dirty="0"/>
              <a:t>의 이미지 제공과 </a:t>
            </a:r>
            <a:r>
              <a:rPr lang="en-US" altLang="ko-KR" dirty="0"/>
              <a:t>Wafer </a:t>
            </a:r>
            <a:r>
              <a:rPr lang="ko-KR" altLang="en-US" dirty="0"/>
              <a:t>뷰어의 시각적 강조가 동기화 되어야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다음은 </a:t>
            </a:r>
            <a:r>
              <a:rPr lang="en-US" altLang="ko-KR" dirty="0"/>
              <a:t>Defect Die </a:t>
            </a:r>
            <a:r>
              <a:rPr lang="ko-KR" altLang="en-US" dirty="0"/>
              <a:t>이동 버튼입니다</a:t>
            </a:r>
            <a:r>
              <a:rPr lang="en-US" altLang="ko-KR" dirty="0"/>
              <a:t>. </a:t>
            </a:r>
            <a:r>
              <a:rPr lang="ko-KR" altLang="en-US" dirty="0"/>
              <a:t>버튼은 총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Defect</a:t>
            </a:r>
            <a:r>
              <a:rPr lang="ko-KR" altLang="en-US" dirty="0"/>
              <a:t> 간 이동이 가능 </a:t>
            </a:r>
            <a:r>
              <a:rPr lang="ko-KR" altLang="en-US" dirty="0" err="1"/>
              <a:t>해야하며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전체 </a:t>
            </a:r>
            <a:r>
              <a:rPr lang="en-US" altLang="ko-KR" dirty="0"/>
              <a:t>Die </a:t>
            </a:r>
            <a:r>
              <a:rPr lang="ko-KR" altLang="en-US" dirty="0"/>
              <a:t>이동 버튼이 있어야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   - Die </a:t>
            </a:r>
            <a:r>
              <a:rPr lang="ko-KR" altLang="en-US" dirty="0"/>
              <a:t>내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en-US" altLang="ko-KR" dirty="0"/>
              <a:t>Defect </a:t>
            </a:r>
            <a:r>
              <a:rPr lang="ko-KR" altLang="en-US" dirty="0"/>
              <a:t>이 있는 경우 </a:t>
            </a:r>
            <a:r>
              <a:rPr lang="en-US" altLang="ko-KR" dirty="0"/>
              <a:t>Die </a:t>
            </a:r>
            <a:r>
              <a:rPr lang="ko-KR" altLang="en-US" dirty="0"/>
              <a:t>내 이동 버튼을 제공합니다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3" name="그림 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9E090-CA7E-B0D4-2496-F65BFBDCE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" t="-417" r="297" b="-12878"/>
          <a:stretch>
            <a:fillRect/>
          </a:stretch>
        </p:blipFill>
        <p:spPr>
          <a:xfrm>
            <a:off x="-194441" y="675597"/>
            <a:ext cx="12386441" cy="697593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23F8E4-A491-1A46-27B5-B16DB9A31C6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MVVM </a:t>
            </a:r>
            <a:r>
              <a:rPr lang="ko-KR" altLang="en-US" dirty="0"/>
              <a:t>패턴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View Model </a:t>
            </a:r>
            <a:r>
              <a:rPr lang="ko-KR" altLang="en-US" dirty="0"/>
              <a:t>비대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– View </a:t>
            </a:r>
            <a:r>
              <a:rPr lang="ko-KR" altLang="en-US" dirty="0"/>
              <a:t>결합도 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오염 방지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5124"/>
          <a:stretch>
            <a:fillRect/>
          </a:stretch>
        </p:blipFill>
        <p:spPr>
          <a:xfrm>
            <a:off x="820791" y="1333825"/>
            <a:ext cx="11371209" cy="5524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64ACA8-FE37-74AF-A8BB-177254C145AE}"/>
              </a:ext>
            </a:extLst>
          </p:cNvPr>
          <p:cNvSpPr/>
          <p:nvPr/>
        </p:nvSpPr>
        <p:spPr>
          <a:xfrm>
            <a:off x="1543084" y="2539553"/>
            <a:ext cx="2019923" cy="10970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자식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으로</a:t>
            </a:r>
            <a:r>
              <a:rPr lang="en-US" altLang="ko-KR" dirty="0"/>
              <a:t> Data Sync </a:t>
            </a:r>
            <a:r>
              <a:rPr lang="ko-KR" altLang="en-US" dirty="0"/>
              <a:t>효율 추구</a:t>
            </a:r>
            <a:r>
              <a:rPr lang="en-US" altLang="ko-K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0" y="867889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List/Wafer Info/Defect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DDED4FF-7227-A936-7AC1-3F70DAC40DB3}"/>
              </a:ext>
            </a:extLst>
          </p:cNvPr>
          <p:cNvGrpSpPr/>
          <p:nvPr/>
        </p:nvGrpSpPr>
        <p:grpSpPr>
          <a:xfrm>
            <a:off x="1917848" y="2721244"/>
            <a:ext cx="3684089" cy="328553"/>
            <a:chOff x="1923103" y="2891523"/>
            <a:chExt cx="3684089" cy="328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7594" r="46793" b="76679"/>
            <a:stretch>
              <a:fillRect/>
            </a:stretch>
          </p:blipFill>
          <p:spPr>
            <a:xfrm>
              <a:off x="1923103" y="2925011"/>
              <a:ext cx="1843540" cy="2879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7126D4-0B9C-5D0B-FBDC-FB02D154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931" t="17429" r="3112" b="76736"/>
            <a:stretch>
              <a:fillRect/>
            </a:stretch>
          </p:blipFill>
          <p:spPr>
            <a:xfrm>
              <a:off x="3715881" y="2925011"/>
              <a:ext cx="1891311" cy="287921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923103" y="2891523"/>
              <a:ext cx="3684089" cy="328553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23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670F3A-F2A3-207B-5F96-517CF5C3654A}"/>
              </a:ext>
            </a:extLst>
          </p:cNvPr>
          <p:cNvSpPr/>
          <p:nvPr/>
        </p:nvSpPr>
        <p:spPr>
          <a:xfrm>
            <a:off x="5301861" y="3524711"/>
            <a:ext cx="407614" cy="4306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- Zoom – Measurement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21F3E-C8D8-C229-3C2C-A19FDF08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807"/>
          <a:stretch>
            <a:fillRect/>
          </a:stretch>
        </p:blipFill>
        <p:spPr>
          <a:xfrm>
            <a:off x="6987381" y="1808232"/>
            <a:ext cx="4406735" cy="379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19015-78ED-0DBA-0DB3-CF7E69E8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7" t="71237" r="3206" b="-284"/>
          <a:stretch>
            <a:fillRect/>
          </a:stretch>
        </p:blipFill>
        <p:spPr>
          <a:xfrm>
            <a:off x="197779" y="2742952"/>
            <a:ext cx="6062384" cy="235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39ACD9-1A81-8B82-784D-1252F3694014}"/>
              </a:ext>
            </a:extLst>
          </p:cNvPr>
          <p:cNvSpPr/>
          <p:nvPr/>
        </p:nvSpPr>
        <p:spPr>
          <a:xfrm>
            <a:off x="4167612" y="2742952"/>
            <a:ext cx="2092550" cy="2289977"/>
          </a:xfrm>
          <a:prstGeom prst="roundRect">
            <a:avLst>
              <a:gd name="adj" fmla="val 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A40424-59CB-699B-DEB8-487ADF21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83" t="53856" b="29807"/>
          <a:stretch>
            <a:fillRect/>
          </a:stretch>
        </p:blipFill>
        <p:spPr>
          <a:xfrm>
            <a:off x="8538258" y="4453527"/>
            <a:ext cx="3579134" cy="1095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E9C4CC-C814-CA69-2853-12531B1C84F8}"/>
              </a:ext>
            </a:extLst>
          </p:cNvPr>
          <p:cNvSpPr/>
          <p:nvPr/>
        </p:nvSpPr>
        <p:spPr>
          <a:xfrm>
            <a:off x="8538259" y="4475495"/>
            <a:ext cx="3579134" cy="1095732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029458" y="148628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Wafer Map </a:t>
            </a:r>
            <a:r>
              <a:rPr lang="ko-KR" altLang="en-US" dirty="0"/>
              <a:t>정밀 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구현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4961530" y="2444048"/>
            <a:ext cx="6902248" cy="3379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22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명세서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반도체 웨이퍼 검사 결과인 </a:t>
            </a:r>
            <a:r>
              <a:rPr lang="en-US" altLang="ko-KR" dirty="0" err="1"/>
              <a:t>Klarf</a:t>
            </a:r>
            <a:r>
              <a:rPr lang="en-US" altLang="ko-KR" dirty="0"/>
              <a:t> Format </a:t>
            </a:r>
            <a:r>
              <a:rPr lang="ko-KR" altLang="en-US" dirty="0"/>
              <a:t>파일을 읽고 사용자에게 결함 정보를 제공하는 프로그램을 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전체 웨이퍼 시각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개별 결함 이미지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파일 탐색기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결함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상세 리스트 </a:t>
            </a:r>
            <a:r>
              <a:rPr lang="ko-KR" altLang="en-US" dirty="0"/>
              <a:t>등을 제공해야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(Wafer Map Viewer, Defect Image Viewer, File List Viewer, Defect List Viewer)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뷰어는 사용자 입력에 따라 동기화 되어 더 나은 </a:t>
            </a:r>
            <a:r>
              <a:rPr lang="en-US" altLang="ko-KR" dirty="0"/>
              <a:t>UX </a:t>
            </a:r>
            <a:r>
              <a:rPr lang="ko-KR" altLang="en-US" dirty="0"/>
              <a:t>를 제공해야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19374-DE87-8BD0-0D7A-9438F777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6" b="10695"/>
          <a:stretch/>
        </p:blipFill>
        <p:spPr>
          <a:xfrm>
            <a:off x="3432716" y="2588083"/>
            <a:ext cx="5326568" cy="424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0AFDF-2762-11AF-EA71-CD1BEDDB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4" r="-3761"/>
          <a:stretch>
            <a:fillRect/>
          </a:stretch>
        </p:blipFill>
        <p:spPr>
          <a:xfrm>
            <a:off x="276325" y="849856"/>
            <a:ext cx="9920727" cy="5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11264</TotalTime>
  <Words>934</Words>
  <Application>Microsoft Office PowerPoint</Application>
  <PresentationFormat>와이드스크린</PresentationFormat>
  <Paragraphs>169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Elizabeth Rush</cp:lastModifiedBy>
  <cp:revision>1155</cp:revision>
  <dcterms:created xsi:type="dcterms:W3CDTF">2020-12-23T01:27:59Z</dcterms:created>
  <dcterms:modified xsi:type="dcterms:W3CDTF">2025-10-15T13:08:50Z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